
<file path=[Content_Types].xml><?xml version="1.0" encoding="utf-8"?>
<Types xmlns="http://schemas.openxmlformats.org/package/2006/content-types">
  <Default Extension="mp4" ContentType="video/unknown"/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</p:sldIdLst>
  <p:sldSz cx="12192000" cy="6858000"/>
  <p:notesSz cx="12192000" cy="6858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presProps" Target="presProps.xml" /><Relationship Id="rId8" Type="http://schemas.openxmlformats.org/officeDocument/2006/relationships/tableStyles" Target="tableStyles.xml" /><Relationship Id="rId9" Type="http://schemas.openxmlformats.org/officeDocument/2006/relationships/viewProps" Target="viewProps.xml" /></Relationships>
</file>

<file path=ppt/media/image1.jpg>
</file>

<file path=ppt/media/media1.mp4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2FFB779-270B-4192-84BA-A697F48306DC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85DC19C-03DA-4066-9FF7-D0BF1BC6D6F6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microsoft.com/office/2007/relationships/media" Target="../media/media1.mp4"/><Relationship Id="rId4" Type="http://schemas.openxmlformats.org/officeDocument/2006/relationships/video" Target="../media/media1.mp4" 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4" descr="Satellite Dish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"/>
          <a:srcRect l="0" t="0" r="6250" b="6250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0" y="2207602"/>
            <a:ext cx="12191999" cy="316214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75000">
                <a:srgbClr val="000000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defRPr/>
            </a:pPr>
            <a:r>
              <a:rPr lang="ru-RU" sz="5200">
                <a:solidFill>
                  <a:srgbClr val="FFFFFF"/>
                </a:solidFill>
                <a:cs typeface="Calibri Light"/>
              </a:rPr>
              <a:t>Telegram bot</a:t>
            </a:r>
            <a:endParaRPr lang="ru-RU" sz="5200">
              <a:solidFill>
                <a:srgbClr val="FFFFFF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>
              <a:defRPr/>
            </a:pPr>
            <a:r>
              <a:rPr lang="ru-RU">
                <a:solidFill>
                  <a:srgbClr val="FFFFFF"/>
                </a:solidFill>
                <a:cs typeface="Calibri"/>
              </a:rPr>
              <a:t>Игорь</a:t>
            </a:r>
            <a:endParaRPr lang="ru-RU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155558" y="637762"/>
            <a:ext cx="4284397" cy="55767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 sz="66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Идея</a:t>
            </a:r>
            <a:endParaRPr/>
          </a:p>
        </p:txBody>
      </p:sp>
      <p:sp>
        <p:nvSpPr>
          <p:cNvPr id="10" name="Rectangle 9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6739464" y="637762"/>
            <a:ext cx="4305881" cy="58609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  <a:defRPr/>
            </a:pPr>
            <a:r>
              <a:rPr lang="en-US" sz="40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Идея заключалась в создании бота, который поможет продвинуться в изучении математики. 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156851" y="637762"/>
            <a:ext cx="4270588" cy="5576769"/>
          </a:xfrm>
        </p:spPr>
        <p:txBody>
          <a:bodyPr anchor="t">
            <a:normAutofit/>
          </a:bodyPr>
          <a:lstStyle/>
          <a:p>
            <a:pPr>
              <a:defRPr/>
            </a:pPr>
            <a:r>
              <a:rPr lang="ru-RU" sz="6600">
                <a:solidFill>
                  <a:schemeClr val="bg1"/>
                </a:solidFill>
                <a:cs typeface="Calibri Light"/>
              </a:rPr>
              <a:t>Материлы</a:t>
            </a:r>
            <a:endParaRPr lang="ru-RU" sz="660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6734650" y="63776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6734648" y="841904"/>
            <a:ext cx="4310700" cy="533505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  <a:defRPr/>
            </a:pPr>
            <a:r>
              <a:rPr lang="ru-RU" sz="2400">
                <a:cs typeface="Calibri"/>
              </a:rPr>
              <a:t>Бот создан с помощью библиотеки aiogram. Также как дополнительные библиотеки использовались sqlite3, pymorphy2, asyncio и random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156851" y="637762"/>
            <a:ext cx="4270588" cy="5576769"/>
          </a:xfrm>
        </p:spPr>
        <p:txBody>
          <a:bodyPr anchor="t">
            <a:normAutofit/>
          </a:bodyPr>
          <a:lstStyle/>
          <a:p>
            <a:pPr>
              <a:defRPr/>
            </a:pPr>
            <a:r>
              <a:rPr lang="ru-RU" sz="6600">
                <a:solidFill>
                  <a:schemeClr val="bg1"/>
                </a:solidFill>
                <a:cs typeface="Calibri Light"/>
              </a:rPr>
              <a:t>Варианты улучшения:</a:t>
            </a:r>
            <a:endParaRPr/>
          </a:p>
        </p:txBody>
      </p:sp>
      <p:sp>
        <p:nvSpPr>
          <p:cNvPr id="10" name="Rectangle 9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6734650" y="63776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6734648" y="841904"/>
            <a:ext cx="4310700" cy="533505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defRPr/>
            </a:pPr>
            <a:r>
              <a:rPr lang="ru-RU" sz="2400">
                <a:cs typeface="Calibri"/>
              </a:rPr>
              <a:t>Добавить функционал </a:t>
            </a:r>
            <a:endParaRPr/>
          </a:p>
          <a:p>
            <a:pPr>
              <a:defRPr/>
            </a:pPr>
            <a:r>
              <a:rPr lang="ru-RU" sz="2400">
                <a:cs typeface="Calibri"/>
              </a:rPr>
              <a:t>Оптимизировать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R7-Office/7.2.0.134</Application>
  <DocSecurity>0</DocSecurity>
  <PresentationFormat>Широкоэкранный</PresentationFormat>
  <Paragraphs>0</Paragraphs>
  <Slides>4</Slides>
  <Notes>4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Theme 1</vt:lpstr>
      <vt:lpstr>Slide 1</vt:lpstr>
      <vt:lpstr>Slide 2</vt:lpstr>
      <vt:lpstr>Slide 3</vt:lpstr>
      <vt:lpstr>Slide 4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/>
  <dc:identifier/>
  <dc:language/>
  <cp:lastModifiedBy>Игорь Чуряев</cp:lastModifiedBy>
  <cp:revision>54</cp:revision>
  <dcterms:created xsi:type="dcterms:W3CDTF">2023-04-23T15:52:28Z</dcterms:created>
  <dcterms:modified xsi:type="dcterms:W3CDTF">2023-04-24T15:16:41Z</dcterms:modified>
  <cp:category/>
  <cp:contentStatus/>
  <cp:version/>
</cp:coreProperties>
</file>